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1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257" r:id="rId21"/>
    <p:sldId id="258" r:id="rId22"/>
    <p:sldId id="259" r:id="rId23"/>
    <p:sldId id="261" r:id="rId24"/>
    <p:sldId id="260" r:id="rId25"/>
    <p:sldId id="262" r:id="rId26"/>
    <p:sldId id="265" r:id="rId27"/>
    <p:sldId id="266" r:id="rId28"/>
    <p:sldId id="275" r:id="rId29"/>
    <p:sldId id="267" r:id="rId30"/>
    <p:sldId id="268" r:id="rId31"/>
    <p:sldId id="270" r:id="rId32"/>
    <p:sldId id="272" r:id="rId33"/>
    <p:sldId id="274" r:id="rId34"/>
    <p:sldId id="285" r:id="rId35"/>
    <p:sldId id="286" r:id="rId36"/>
    <p:sldId id="288" r:id="rId37"/>
    <p:sldId id="289" r:id="rId38"/>
    <p:sldId id="292" r:id="rId39"/>
    <p:sldId id="293" r:id="rId40"/>
    <p:sldId id="294" r:id="rId41"/>
    <p:sldId id="295" r:id="rId42"/>
    <p:sldId id="296" r:id="rId43"/>
    <p:sldId id="297" r:id="rId44"/>
    <p:sldId id="299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0800" y="4876800"/>
            <a:ext cx="6400800" cy="1752600"/>
          </a:xfrm>
        </p:spPr>
        <p:txBody>
          <a:bodyPr/>
          <a:lstStyle/>
          <a:p>
            <a:pPr algn="r"/>
            <a:r>
              <a:rPr lang="en-US" dirty="0"/>
              <a:t>Anil Kumar Rawat</a:t>
            </a:r>
          </a:p>
          <a:p>
            <a:pPr algn="r"/>
            <a:r>
              <a:rPr lang="en-US" dirty="0"/>
              <a:t>Assistant Professor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15831-9C56-4FF1-9F7C-2E6CD04A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1009650"/>
            <a:ext cx="68484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9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BDDBB0-3169-481D-BBC7-8A45091C8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957262"/>
            <a:ext cx="72104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23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2C83D-154F-4221-A277-8A282F988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066800"/>
            <a:ext cx="70675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44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654D8-2D2C-4521-B85C-F59F504F5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1019175"/>
            <a:ext cx="72485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90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F010B7-83D3-47A7-86C5-C272ACD41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1052512"/>
            <a:ext cx="66484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2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CB44CB-B1C9-4835-9BA6-FBBAABDD5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228725"/>
            <a:ext cx="71437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94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E04BCE-7F65-4052-A027-5CD0A2989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266825"/>
            <a:ext cx="71247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9FF2F-D6E0-4F33-AABC-7D1AA30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319212"/>
            <a:ext cx="69532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D204FF-3EB1-40C7-BE32-C00804B27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1114425"/>
            <a:ext cx="70199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5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64CB81-2C48-4133-B183-2B347D3CF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176337"/>
            <a:ext cx="64770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85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211BC2-1636-4D6B-B8DA-45AD176E2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1381125"/>
            <a:ext cx="68294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1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GURLEEN\Desktop\1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8229600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GURLEEN\Desktop\FB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8229600" cy="6172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GURLEEN\Desktop\FB1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82296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GURLEEN\Desktop\RB1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229600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GURLEEN\Desktop\RB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8229600" cy="64007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3" descr="C:\Users\GURLEEN\Desktop\Symbol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458199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Diode Equation</a:t>
            </a:r>
          </a:p>
        </p:txBody>
      </p:sp>
      <p:pic>
        <p:nvPicPr>
          <p:cNvPr id="9218" name="Picture 2" descr="C:\Users\GURLEEN\Desktop\3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533400"/>
            <a:ext cx="8610600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243" name="Picture 3" descr="C:\Users\GURLEEN\Desktop\4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229600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27" name="Picture 3" descr="C:\Users\GURLEEN\Desktop\1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8676715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:\Users\GURLEEN\Desktop\5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4582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CB9BE-9D1D-4CE5-A6A7-376E9735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1143000"/>
            <a:ext cx="66579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0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26" name="Picture 2" descr="C:\Users\GURLEEN\Desktop\6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1"/>
            <a:ext cx="8229600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074" name="Picture 2" descr="C:\Users\GURLEEN\Desktop\8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533400"/>
            <a:ext cx="78486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122" name="Picture 2" descr="C:\Users\GURLEEN\Desktop\10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533400"/>
            <a:ext cx="80772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7170" name="Picture 2" descr="C:\Users\GURLEEN\Desktop\12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1"/>
            <a:ext cx="8119158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GURLEEN\Desktop\1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8229600" cy="525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GURLEEN\Desktop\2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1143000"/>
            <a:ext cx="7386033" cy="472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GURLEEN\Desktop\4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2514600"/>
            <a:ext cx="7051139" cy="26282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GURLEEN\Desktop\5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95400"/>
            <a:ext cx="8229600" cy="4144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GURLEEN\Desktop\1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229600" cy="40016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GURLEEN\Desktop\2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76400"/>
            <a:ext cx="8229600" cy="30031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66D291-A026-490C-B85E-A08F696BE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1362075"/>
            <a:ext cx="65055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93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GURLEEN\Desktop\3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00200"/>
            <a:ext cx="8229600" cy="39672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:\Users\GURLEEN\Desktop\1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229600" cy="35289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:\Users\GURLEEN\Desktop\2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00200"/>
            <a:ext cx="8229600" cy="34028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C:\Users\GURLEEN\Desktop\3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75810" y="2286574"/>
            <a:ext cx="7192379" cy="31532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2" descr="C:\Users\GURLEEN\Documents\Bluetooth\New Doc 2019-08-09 14.16.16_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95400" y="838200"/>
            <a:ext cx="6415172" cy="5264565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53111-0176-4128-8F00-3533922BA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1138237"/>
            <a:ext cx="72294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34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8EB6DE-75C7-4E8A-8907-74591E674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1162050"/>
            <a:ext cx="70770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3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316A9-DA81-4004-9EE3-0BCE0A05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995362"/>
            <a:ext cx="72866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24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6483A1-C02E-4ED8-8116-12ED2C3F1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847725"/>
            <a:ext cx="68294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92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2D9876-59EA-476C-8D4C-4C8A50977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004887"/>
            <a:ext cx="69723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41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16</Words>
  <Application>Microsoft Office PowerPoint</Application>
  <PresentationFormat>On-screen Show (4:3)</PresentationFormat>
  <Paragraphs>11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UNIT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Diode Equation</vt:lpstr>
      <vt:lpstr> </vt:lpstr>
      <vt:lpstr> </vt:lpstr>
      <vt:lpstr>PowerPoint Presentation</vt:lpstr>
      <vt:lpstr> 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GURLEEN</dc:creator>
  <cp:lastModifiedBy>VIYUSH RAWAT</cp:lastModifiedBy>
  <cp:revision>46</cp:revision>
  <dcterms:created xsi:type="dcterms:W3CDTF">2006-08-16T00:00:00Z</dcterms:created>
  <dcterms:modified xsi:type="dcterms:W3CDTF">2022-10-28T04:52:49Z</dcterms:modified>
</cp:coreProperties>
</file>